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28"/>
  </p:notesMasterIdLst>
  <p:handoutMasterIdLst>
    <p:handoutMasterId r:id="rId29"/>
  </p:handoutMasterIdLst>
  <p:sldIdLst>
    <p:sldId id="401" r:id="rId5"/>
    <p:sldId id="403" r:id="rId6"/>
    <p:sldId id="411" r:id="rId7"/>
    <p:sldId id="404" r:id="rId8"/>
    <p:sldId id="421" r:id="rId9"/>
    <p:sldId id="412" r:id="rId10"/>
    <p:sldId id="422" r:id="rId11"/>
    <p:sldId id="413" r:id="rId12"/>
    <p:sldId id="423" r:id="rId13"/>
    <p:sldId id="414" r:id="rId14"/>
    <p:sldId id="416" r:id="rId15"/>
    <p:sldId id="417" r:id="rId16"/>
    <p:sldId id="418" r:id="rId17"/>
    <p:sldId id="419" r:id="rId18"/>
    <p:sldId id="408" r:id="rId19"/>
    <p:sldId id="420" r:id="rId20"/>
    <p:sldId id="424" r:id="rId21"/>
    <p:sldId id="427" r:id="rId22"/>
    <p:sldId id="429" r:id="rId23"/>
    <p:sldId id="428" r:id="rId24"/>
    <p:sldId id="430" r:id="rId25"/>
    <p:sldId id="431" r:id="rId26"/>
    <p:sldId id="409" r:id="rId2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C137C-3509-420E-95FF-0577BAF7CDBC}" v="321" dt="2022-07-09T04:36:00.799"/>
    <p1510:client id="{58608EED-E4A5-46CA-A3B5-65616F17AC76}" v="598" dt="2022-07-09T03:59:37.367"/>
    <p1510:client id="{A604332B-5DC6-41F2-8AE2-7281B22AB2AE}" v="1" dt="2022-07-09T03:59:59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6" autoAdjust="0"/>
    <p:restoredTop sz="96208" autoAdjust="0"/>
  </p:normalViewPr>
  <p:slideViewPr>
    <p:cSldViewPr snapToGrid="0">
      <p:cViewPr varScale="1">
        <p:scale>
          <a:sx n="110" d="100"/>
          <a:sy n="110" d="100"/>
        </p:scale>
        <p:origin x="456" y="108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6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4ED0CF2-E6B0-4977-9F9F-3CE920C108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6125C33-9515-4615-B966-993D797AB2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FC9E8-0CBF-419B-A75F-11B9384DE50C}" type="datetime1">
              <a:rPr lang="pt-BR" smtClean="0"/>
              <a:t>09/07/2022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88BBDE-3182-4770-8B99-182C2912A9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A098D8-BA3D-4AEE-9B6E-509019A76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C5DFC-0DF6-4A65-B9AC-854CED9F39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5459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EAE92-59C0-45C1-B14E-5E45D4105E3C}" type="datetime1">
              <a:rPr lang="pt-BR" smtClean="0"/>
              <a:pPr/>
              <a:t>09/07/2022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D0EDF81-139F-488C-872B-4720FBA6BF98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625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53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813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768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236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441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955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23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00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508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783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391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684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4316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636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083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51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396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02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573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953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449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11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luna de comparaçã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conteúdo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2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emento gráfico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emento gráfico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4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pt-BR" noProof="0"/>
              <a:t>Título da Apresentação</a:t>
            </a:r>
          </a:p>
        </p:txBody>
      </p:sp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0" name="Espaço Reservado para Imagem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5" name="Espaço Reservado para Conteúdo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m 2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pt-BR" noProof="0"/>
              <a:t>Insira o título aqui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emento gráfico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33" name="Espaço Reservado para Imagem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34" name="Espaço Reservado para Imagem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35" name="Espaço Reservado para Imagem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1" name="Espaço Reservado para Texto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62" name="Espaço Reservado para Texto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63" name="Espaço Reservado para Texto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64" name="Espaço Reservado para Texto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65" name="Espaço Reservado para Texto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66" name="Espaço Reservado para Texto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67" name="Espaço Reservado para Texto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68" name="Espaço Reservado para Texto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69" name="Espaço Reservado para Texto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70" name="Espaço Reservado para Texto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3.mp4"/><Relationship Id="rId7" Type="http://schemas.openxmlformats.org/officeDocument/2006/relationships/image" Target="../media/image3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f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Uma imagem contendo no interior, mesa, vivendo, edifício&#10;&#10;Descrição gerada automaticamente">
            <a:extLst>
              <a:ext uri="{FF2B5EF4-FFF2-40B4-BE49-F238E27FC236}">
                <a16:creationId xmlns:a16="http://schemas.microsoft.com/office/drawing/2014/main" id="{C0023A66-F98E-8A71-E978-D55992C6A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4" r="-2" b="42310"/>
          <a:stretch/>
        </p:blipFill>
        <p:spPr>
          <a:xfrm>
            <a:off x="-9273" y="10"/>
            <a:ext cx="6105116" cy="419099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237" y="5383807"/>
            <a:ext cx="3474720" cy="1435608"/>
          </a:xfrm>
        </p:spPr>
        <p:txBody>
          <a:bodyPr rtlCol="0" anchor="b">
            <a:normAutofit/>
          </a:bodyPr>
          <a:lstStyle/>
          <a:p>
            <a:r>
              <a:rPr lang="pt-BR" sz="1200" i="0" dirty="0">
                <a:solidFill>
                  <a:schemeClr val="tx2"/>
                </a:solidFill>
                <a:ea typeface="+mj-lt"/>
                <a:cs typeface="+mj-lt"/>
              </a:rPr>
              <a:t>Bacharelado em Sistemas de Informação </a:t>
            </a:r>
            <a:endParaRPr lang="pt-BR" sz="1200">
              <a:solidFill>
                <a:schemeClr val="tx2"/>
              </a:solidFill>
            </a:endParaRPr>
          </a:p>
          <a:p>
            <a:r>
              <a:rPr lang="pt-BR" sz="1200" i="0" dirty="0">
                <a:solidFill>
                  <a:schemeClr val="tx2"/>
                </a:solidFill>
                <a:ea typeface="+mj-lt"/>
                <a:cs typeface="+mj-lt"/>
              </a:rPr>
              <a:t>Internet das Coisas – 2022/I</a:t>
            </a:r>
            <a:endParaRPr lang="pt-BR" sz="1200">
              <a:solidFill>
                <a:schemeClr val="tx2"/>
              </a:solidFill>
            </a:endParaRPr>
          </a:p>
          <a:p>
            <a:r>
              <a:rPr lang="pt-BR" sz="1200" i="0" dirty="0">
                <a:solidFill>
                  <a:schemeClr val="tx2"/>
                </a:solidFill>
                <a:ea typeface="+mj-lt"/>
                <a:cs typeface="+mj-lt"/>
              </a:rPr>
              <a:t>Prof. </a:t>
            </a:r>
            <a:r>
              <a:rPr lang="pt-BR" sz="1200" i="0" dirty="0" err="1">
                <a:solidFill>
                  <a:schemeClr val="tx2"/>
                </a:solidFill>
                <a:ea typeface="+mj-lt"/>
                <a:cs typeface="+mj-lt"/>
              </a:rPr>
              <a:t>Filipo</a:t>
            </a:r>
            <a:r>
              <a:rPr lang="pt-BR" sz="1200" i="0" dirty="0">
                <a:solidFill>
                  <a:schemeClr val="tx2"/>
                </a:solidFill>
                <a:ea typeface="+mj-lt"/>
                <a:cs typeface="+mj-lt"/>
              </a:rPr>
              <a:t> Mór </a:t>
            </a:r>
            <a:endParaRPr lang="pt-BR" sz="1200">
              <a:solidFill>
                <a:schemeClr val="tx2"/>
              </a:solidFill>
            </a:endParaRP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DF7FEC1E-92B6-6648-656F-3B2E4994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1</a:t>
            </a:fld>
            <a:endParaRPr lang="pt-BR" noProof="0"/>
          </a:p>
        </p:txBody>
      </p:sp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9B51F167-3137-51CA-9DD3-4CDF4A96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209" y="175167"/>
            <a:ext cx="1104900" cy="1638300"/>
          </a:xfrm>
          <a:prstGeom prst="rect">
            <a:avLst/>
          </a:prstGeom>
        </p:spPr>
      </p:pic>
      <p:pic>
        <p:nvPicPr>
          <p:cNvPr id="13" name="Imagem 14">
            <a:extLst>
              <a:ext uri="{FF2B5EF4-FFF2-40B4-BE49-F238E27FC236}">
                <a16:creationId xmlns:a16="http://schemas.microsoft.com/office/drawing/2014/main" id="{08740A16-7491-835B-33BA-B706414DC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3273" y="5679107"/>
            <a:ext cx="1190625" cy="1038225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4409B524-3521-172B-BBDB-09BF6B445BBA}"/>
              </a:ext>
            </a:extLst>
          </p:cNvPr>
          <p:cNvSpPr txBox="1">
            <a:spLocks/>
          </p:cNvSpPr>
          <p:nvPr/>
        </p:nvSpPr>
        <p:spPr>
          <a:xfrm>
            <a:off x="5850748" y="1456721"/>
            <a:ext cx="4617720" cy="2578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tx2"/>
                </a:solidFill>
              </a:rPr>
              <a:t>Projeto </a:t>
            </a:r>
            <a:r>
              <a:rPr lang="pt-BR" dirty="0" err="1">
                <a:solidFill>
                  <a:schemeClr val="tx2"/>
                </a:solidFill>
              </a:rPr>
              <a:t>aeio</a:t>
            </a:r>
            <a:r>
              <a:rPr lang="pt-BR" dirty="0">
                <a:solidFill>
                  <a:schemeClr val="tx2"/>
                </a:solidFill>
              </a:rPr>
              <a:t>_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E04A3A7-5CB0-ED14-07D3-A072840B38C5}"/>
              </a:ext>
            </a:extLst>
          </p:cNvPr>
          <p:cNvSpPr txBox="1">
            <a:spLocks/>
          </p:cNvSpPr>
          <p:nvPr/>
        </p:nvSpPr>
        <p:spPr>
          <a:xfrm>
            <a:off x="7291114" y="5285305"/>
            <a:ext cx="3474720" cy="1435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000" i="0" dirty="0">
                <a:ea typeface="+mj-lt"/>
                <a:cs typeface="+mj-lt"/>
              </a:rPr>
              <a:t>Alunos: </a:t>
            </a:r>
            <a:endParaRPr lang="pt-BR" sz="2000"/>
          </a:p>
          <a:p>
            <a:pPr algn="r"/>
            <a:r>
              <a:rPr lang="pt-BR" sz="2000" i="0" dirty="0">
                <a:ea typeface="+mj-lt"/>
                <a:cs typeface="+mj-lt"/>
              </a:rPr>
              <a:t>Diego </a:t>
            </a:r>
            <a:r>
              <a:rPr lang="pt-BR" sz="2000" i="0" dirty="0" err="1">
                <a:ea typeface="+mj-lt"/>
                <a:cs typeface="+mj-lt"/>
              </a:rPr>
              <a:t>Cassolli</a:t>
            </a:r>
            <a:r>
              <a:rPr lang="pt-BR" sz="2000" i="0" dirty="0">
                <a:ea typeface="+mj-lt"/>
                <a:cs typeface="+mj-lt"/>
              </a:rPr>
              <a:t> dos Santos </a:t>
            </a:r>
            <a:endParaRPr lang="pt-BR" sz="2000" dirty="0"/>
          </a:p>
          <a:p>
            <a:pPr algn="r"/>
            <a:r>
              <a:rPr lang="pt-BR" sz="2000" i="0" dirty="0">
                <a:ea typeface="+mj-lt"/>
                <a:cs typeface="+mj-lt"/>
              </a:rPr>
              <a:t>Gabriel dos Santos Carvalho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Aprendizado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/>
              <a:t>Bluetooth</a:t>
            </a:r>
            <a:endParaRPr lang="pt-BR"/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Sensor RGB</a:t>
            </a:r>
            <a:endParaRPr lang="pt-BR" b="1" dirty="0">
              <a:solidFill>
                <a:schemeClr val="bg2">
                  <a:lumMod val="90000"/>
                </a:schemeClr>
              </a:solidFill>
              <a:ea typeface="+mn-lt"/>
              <a:cs typeface="+mn-lt"/>
            </a:endParaRP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RFID e </a:t>
            </a: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Motores 2WD</a:t>
            </a: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Chassis</a:t>
            </a:r>
          </a:p>
          <a:p>
            <a:endParaRPr lang="pt-BR"/>
          </a:p>
          <a:p>
            <a:pPr rtl="0"/>
            <a:endParaRPr lang="pt-BR"/>
          </a:p>
        </p:txBody>
      </p:sp>
      <p:pic>
        <p:nvPicPr>
          <p:cNvPr id="7" name="Imagem 14">
            <a:extLst>
              <a:ext uri="{FF2B5EF4-FFF2-40B4-BE49-F238E27FC236}">
                <a16:creationId xmlns:a16="http://schemas.microsoft.com/office/drawing/2014/main" id="{83A76A71-9D01-E8A6-4DDD-8F4D7AC62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732" y="2011680"/>
            <a:ext cx="4160520" cy="4160520"/>
          </a:xfrm>
          <a:prstGeom prst="rect">
            <a:avLst/>
          </a:prstGeom>
          <a:noFill/>
        </p:spPr>
      </p:pic>
      <p:sp>
        <p:nvSpPr>
          <p:cNvPr id="26" name="Espaço Reservado para Rodapé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/>
              <a:t>Título da Apresentação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B0B13C7-F608-73C6-A24E-9D5DA9EA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10</a:t>
            </a:fld>
            <a:endParaRPr lang="pt-BR" noProof="0"/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C42CBD06-AB72-70D5-3BEF-3EB60C02A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940000">
            <a:off x="5668188" y="701597"/>
            <a:ext cx="3225257" cy="31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99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pt-BR" dirty="0"/>
              <a:t>Aprendizado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</a:rPr>
              <a:t>Bluetooth</a:t>
            </a:r>
            <a:endParaRPr lang="pt-BR">
              <a:solidFill>
                <a:schemeClr val="bg2">
                  <a:lumMod val="90000"/>
                </a:schemeClr>
              </a:solidFill>
            </a:endParaRPr>
          </a:p>
          <a:p>
            <a:r>
              <a:rPr lang="pt-BR" b="1" dirty="0">
                <a:ea typeface="+mn-lt"/>
                <a:cs typeface="+mn-lt"/>
              </a:rPr>
              <a:t>Sensor RGB</a:t>
            </a: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RFID</a:t>
            </a: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Motores 2WD</a:t>
            </a: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Chassis</a:t>
            </a:r>
          </a:p>
          <a:p>
            <a:endParaRPr lang="pt-BR"/>
          </a:p>
          <a:p>
            <a:pPr rtl="0"/>
            <a:endParaRPr lang="pt-BR"/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B0B13C7-F608-73C6-A24E-9D5DA9EA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11</a:t>
            </a:fld>
            <a:endParaRPr lang="pt-BR" noProof="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F25E4EE1-43C8-01F0-63E2-DE1F9BD2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73" y="1193181"/>
            <a:ext cx="3021980" cy="30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2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pt-BR" dirty="0"/>
              <a:t>Aprendizado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</a:rPr>
              <a:t>Bluetooth</a:t>
            </a:r>
            <a:endParaRPr lang="pt-BR">
              <a:solidFill>
                <a:schemeClr val="bg2">
                  <a:lumMod val="90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Sensor RGB</a:t>
            </a:r>
            <a:endParaRPr lang="pt-BR" b="1" dirty="0">
              <a:solidFill>
                <a:schemeClr val="bg2">
                  <a:lumMod val="90000"/>
                </a:schemeClr>
              </a:solidFill>
              <a:ea typeface="+mn-lt"/>
              <a:cs typeface="+mn-lt"/>
            </a:endParaRPr>
          </a:p>
          <a:p>
            <a:r>
              <a:rPr lang="pt-BR" b="1" dirty="0"/>
              <a:t>RFID</a:t>
            </a: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Motores 2WD</a:t>
            </a: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Chassis</a:t>
            </a:r>
          </a:p>
          <a:p>
            <a:endParaRPr lang="pt-BR"/>
          </a:p>
          <a:p>
            <a:pPr rtl="0"/>
            <a:endParaRPr lang="pt-BR"/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B0B13C7-F608-73C6-A24E-9D5DA9EA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12</a:t>
            </a:fld>
            <a:endParaRPr lang="pt-BR" noProof="0"/>
          </a:p>
        </p:txBody>
      </p:sp>
      <p:pic>
        <p:nvPicPr>
          <p:cNvPr id="3" name="Imagem 5">
            <a:extLst>
              <a:ext uri="{FF2B5EF4-FFF2-40B4-BE49-F238E27FC236}">
                <a16:creationId xmlns:a16="http://schemas.microsoft.com/office/drawing/2014/main" id="{3EFEA84D-0DEA-4F7F-4224-F4877B63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29" y="2336923"/>
            <a:ext cx="4160520" cy="4160520"/>
          </a:xfrm>
          <a:prstGeom prst="rect">
            <a:avLst/>
          </a:prstGeom>
          <a:noFill/>
        </p:spPr>
      </p:pic>
      <p:pic>
        <p:nvPicPr>
          <p:cNvPr id="1026" name="Picture 2" descr="https://lh6.googleusercontent.com/PmNypmHuNP7tQH0h1dlPVgFqrQcSJKUp8r9lGBuEk4vrE9HFWLxpCIfX8RFKJYYZa_ITmJ-KQRvX1pOcdOEFLW_i3Futy_3MpKhQzYYZiVeVc7cS0-6b5oex70dm3ol7y4r4zAVK75A">
            <a:extLst>
              <a:ext uri="{FF2B5EF4-FFF2-40B4-BE49-F238E27FC236}">
                <a16:creationId xmlns:a16="http://schemas.microsoft.com/office/drawing/2014/main" id="{598E038B-B2A6-4907-BBA6-C2E1F14EA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829" y="812923"/>
            <a:ext cx="39243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78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pt-BR" dirty="0"/>
              <a:t>Aprendizado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</a:rPr>
              <a:t>Bluetooth</a:t>
            </a:r>
            <a:endParaRPr lang="pt-BR">
              <a:solidFill>
                <a:schemeClr val="bg2">
                  <a:lumMod val="90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Sensor RGB</a:t>
            </a:r>
            <a:endParaRPr lang="pt-BR" b="1" dirty="0">
              <a:solidFill>
                <a:schemeClr val="bg2">
                  <a:lumMod val="90000"/>
                </a:schemeClr>
              </a:solidFill>
              <a:ea typeface="+mn-lt"/>
              <a:cs typeface="+mn-lt"/>
            </a:endParaRP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RFID</a:t>
            </a:r>
          </a:p>
          <a:p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Motores 2WD</a:t>
            </a: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Chassis</a:t>
            </a:r>
          </a:p>
          <a:p>
            <a:endParaRPr lang="pt-BR"/>
          </a:p>
          <a:p>
            <a:pPr rtl="0"/>
            <a:endParaRPr lang="pt-BR"/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B0B13C7-F608-73C6-A24E-9D5DA9EA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13</a:t>
            </a:fld>
            <a:endParaRPr lang="pt-BR" noProof="0"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81361254-B2EF-73F7-0FF3-60EC2721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26" y="1081669"/>
            <a:ext cx="2743200" cy="2743200"/>
          </a:xfrm>
          <a:prstGeom prst="rect">
            <a:avLst/>
          </a:prstGeom>
        </p:spPr>
      </p:pic>
      <p:pic>
        <p:nvPicPr>
          <p:cNvPr id="7" name="Imagem 7" descr="Uma imagem contendo lego, mesa, laranja, comida&#10;&#10;Descrição gerada automaticamente">
            <a:extLst>
              <a:ext uri="{FF2B5EF4-FFF2-40B4-BE49-F238E27FC236}">
                <a16:creationId xmlns:a16="http://schemas.microsoft.com/office/drawing/2014/main" id="{59A40B43-B93A-BBDB-8D02-670A09067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27" y="3301452"/>
            <a:ext cx="2743200" cy="194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8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pt-BR" dirty="0"/>
              <a:t>Aprendizado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>
                <a:solidFill>
                  <a:schemeClr val="bg2">
                    <a:lumMod val="90000"/>
                  </a:schemeClr>
                </a:solidFill>
              </a:rPr>
              <a:t>Bluetooth</a:t>
            </a:r>
            <a:endParaRPr lang="pt-BR">
              <a:solidFill>
                <a:schemeClr val="bg2">
                  <a:lumMod val="90000"/>
                </a:schemeClr>
              </a:solidFill>
            </a:endParaRP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  <a:ea typeface="+mn-lt"/>
                <a:cs typeface="+mn-lt"/>
              </a:rPr>
              <a:t>Sensor RGB</a:t>
            </a:r>
            <a:endParaRPr lang="pt-BR" b="1" dirty="0">
              <a:solidFill>
                <a:schemeClr val="bg2">
                  <a:lumMod val="90000"/>
                </a:schemeClr>
              </a:solidFill>
              <a:ea typeface="+mn-lt"/>
              <a:cs typeface="+mn-lt"/>
            </a:endParaRP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RFID</a:t>
            </a:r>
          </a:p>
          <a:p>
            <a:r>
              <a:rPr lang="pt-BR" dirty="0">
                <a:solidFill>
                  <a:schemeClr val="bg2">
                    <a:lumMod val="90000"/>
                  </a:schemeClr>
                </a:solidFill>
              </a:rPr>
              <a:t>Motores 2WD</a:t>
            </a:r>
          </a:p>
          <a:p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Chassis</a:t>
            </a:r>
          </a:p>
          <a:p>
            <a:endParaRPr lang="pt-BR"/>
          </a:p>
          <a:p>
            <a:pPr rtl="0"/>
            <a:endParaRPr lang="pt-BR"/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B0B13C7-F608-73C6-A24E-9D5DA9EA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14</a:t>
            </a:fld>
            <a:endParaRPr lang="pt-BR" noProof="0"/>
          </a:p>
        </p:txBody>
      </p:sp>
      <p:pic>
        <p:nvPicPr>
          <p:cNvPr id="8" name="Imagem 8" descr="Uma imagem contendo lego, mesa, motor, cozinha&#10;&#10;Descrição gerada automaticamente">
            <a:extLst>
              <a:ext uri="{FF2B5EF4-FFF2-40B4-BE49-F238E27FC236}">
                <a16:creationId xmlns:a16="http://schemas.microsoft.com/office/drawing/2014/main" id="{C54F51B9-4144-16C2-0F22-477997832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17" y="1612169"/>
            <a:ext cx="4908395" cy="30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7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Diagrama</a:t>
            </a:r>
          </a:p>
        </p:txBody>
      </p:sp>
      <p:pic>
        <p:nvPicPr>
          <p:cNvPr id="13" name="Espaço Reservado para Imagem 6">
            <a:extLst>
              <a:ext uri="{FF2B5EF4-FFF2-40B4-BE49-F238E27FC236}">
                <a16:creationId xmlns:a16="http://schemas.microsoft.com/office/drawing/2014/main" id="{25691B98-5BEC-D6E5-0C6A-654470DCD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17" b="17417"/>
          <a:stretch/>
        </p:blipFill>
        <p:spPr>
          <a:xfrm>
            <a:off x="838200" y="2011680"/>
            <a:ext cx="10515600" cy="4160520"/>
          </a:xfrm>
          <a:prstGeom prst="rect">
            <a:avLst/>
          </a:prstGeom>
          <a:noFill/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smtClean="0"/>
              <a:pPr rtl="0">
                <a:spcAft>
                  <a:spcPts val="600"/>
                </a:spcAft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Demonstração</a:t>
            </a:r>
          </a:p>
        </p:txBody>
      </p:sp>
      <p:pic>
        <p:nvPicPr>
          <p:cNvPr id="13" name="Espaço Reservado para Imagem 6" descr="Uma imagem contendo no interior, mesa, vivendo, edifício&#10;&#10;Descrição gerada automaticamente">
            <a:extLst>
              <a:ext uri="{FF2B5EF4-FFF2-40B4-BE49-F238E27FC236}">
                <a16:creationId xmlns:a16="http://schemas.microsoft.com/office/drawing/2014/main" id="{25691B98-5BEC-D6E5-0C6A-654470DCD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10" b="53216"/>
          <a:stretch/>
        </p:blipFill>
        <p:spPr>
          <a:xfrm>
            <a:off x="838200" y="2011680"/>
            <a:ext cx="10515600" cy="4160520"/>
          </a:xfrm>
          <a:prstGeom prst="rect">
            <a:avLst/>
          </a:prstGeom>
          <a:noFill/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smtClean="0"/>
              <a:pPr rtl="0">
                <a:spcAft>
                  <a:spcPts val="600"/>
                </a:spcAft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721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Demonstração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smtClean="0"/>
              <a:pPr rtl="0">
                <a:spcAft>
                  <a:spcPts val="600"/>
                </a:spcAft>
              </a:pPr>
              <a:t>17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2EFA5A3-B96C-4713-BFB3-B7C9DDD91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337" y="1625039"/>
            <a:ext cx="8406288" cy="50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63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Demonstração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smtClean="0"/>
              <a:pPr rtl="0">
                <a:spcAft>
                  <a:spcPts val="600"/>
                </a:spcAft>
              </a:pPr>
              <a:t>18</a:t>
            </a:fld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8332633-E1E6-42CC-B679-88A78EC19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451" y="1240056"/>
            <a:ext cx="6306579" cy="548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2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Demonstração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smtClean="0"/>
              <a:pPr rtl="0">
                <a:spcAft>
                  <a:spcPts val="600"/>
                </a:spcAft>
              </a:pPr>
              <a:t>19</a:t>
            </a:fld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4FFEF17D-AE22-4242-9373-9E2A02D6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74002" y="1339674"/>
            <a:ext cx="5828002" cy="53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1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6" descr="Uma imagem contendo pessoa, homem, olhando, água&#10;&#10;Descrição gerada automaticamente">
            <a:extLst>
              <a:ext uri="{FF2B5EF4-FFF2-40B4-BE49-F238E27FC236}">
                <a16:creationId xmlns:a16="http://schemas.microsoft.com/office/drawing/2014/main" id="{85CA5693-B980-A874-65CE-ADCEDAA50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2" r="10542"/>
          <a:stretch/>
        </p:blipFill>
        <p:spPr>
          <a:xfrm>
            <a:off x="20" y="11"/>
            <a:ext cx="5463921" cy="4283916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908" y="-331191"/>
            <a:ext cx="4617720" cy="2578608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665" y="2560394"/>
            <a:ext cx="4617720" cy="3054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Ideia e Objetivo do Projeto</a:t>
            </a:r>
            <a:br>
              <a:rPr lang="pt-BR" dirty="0"/>
            </a:br>
            <a:r>
              <a:rPr lang="pt-BR" dirty="0"/>
              <a:t>Projeto</a:t>
            </a:r>
          </a:p>
          <a:p>
            <a:r>
              <a:rPr lang="pt-BR" dirty="0"/>
              <a:t>Hardware</a:t>
            </a:r>
            <a:br>
              <a:rPr lang="pt-BR" dirty="0"/>
            </a:br>
            <a:r>
              <a:rPr lang="pt-BR" dirty="0"/>
              <a:t>Software</a:t>
            </a:r>
          </a:p>
          <a:p>
            <a:r>
              <a:rPr lang="pt-BR" dirty="0"/>
              <a:t>Aprendizado</a:t>
            </a:r>
            <a:br>
              <a:rPr lang="pt-BR" dirty="0">
                <a:ea typeface="+mn-lt"/>
                <a:cs typeface="+mn-lt"/>
              </a:rPr>
            </a:br>
            <a:r>
              <a:rPr lang="pt-BR" dirty="0"/>
              <a:t>Diagramas</a:t>
            </a:r>
          </a:p>
          <a:p>
            <a:r>
              <a:rPr lang="pt-BR" dirty="0"/>
              <a:t>Demonstração</a:t>
            </a:r>
          </a:p>
          <a:p>
            <a:pPr rtl="0"/>
            <a:endParaRPr lang="pt-BR" dirty="0"/>
          </a:p>
        </p:txBody>
      </p:sp>
      <p:sp>
        <p:nvSpPr>
          <p:cNvPr id="26" name="Espaço Reservado para Rodapé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/>
              <a:t>Título da Apresentação</a:t>
            </a:r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B0B13C7-F608-73C6-A24E-9D5DA9EA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Demonstração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smtClean="0"/>
              <a:pPr rtl="0">
                <a:spcAft>
                  <a:spcPts val="600"/>
                </a:spcAft>
              </a:pPr>
              <a:t>20</a:t>
            </a:fld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3653DB2-259C-4D14-8347-C8111703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59" y="1288876"/>
            <a:ext cx="2246332" cy="446876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5D97A26-68D9-446A-BAEA-5E3C02B06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953" y="1288876"/>
            <a:ext cx="3127247" cy="47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7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225788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Demonstração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smtClean="0"/>
              <a:pPr rtl="0">
                <a:spcAft>
                  <a:spcPts val="600"/>
                </a:spcAft>
              </a:pPr>
              <a:t>21</a:t>
            </a:fld>
            <a:endParaRPr lang="pt-BR"/>
          </a:p>
        </p:txBody>
      </p:sp>
      <p:pic>
        <p:nvPicPr>
          <p:cNvPr id="2" name="GravacaoAPP">
            <a:hlinkClick r:id="" action="ppaction://media"/>
            <a:extLst>
              <a:ext uri="{FF2B5EF4-FFF2-40B4-BE49-F238E27FC236}">
                <a16:creationId xmlns:a16="http://schemas.microsoft.com/office/drawing/2014/main" id="{2C086B8B-5852-4E0A-AC80-64C56E99BE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38011" y="95823"/>
            <a:ext cx="2668315" cy="6227508"/>
          </a:xfrm>
          <a:prstGeom prst="rect">
            <a:avLst/>
          </a:prstGeom>
        </p:spPr>
      </p:pic>
      <p:pic>
        <p:nvPicPr>
          <p:cNvPr id="7" name="Andando">
            <a:hlinkClick r:id="" action="ppaction://media"/>
            <a:extLst>
              <a:ext uri="{FF2B5EF4-FFF2-40B4-BE49-F238E27FC236}">
                <a16:creationId xmlns:a16="http://schemas.microsoft.com/office/drawing/2014/main" id="{8E1268DB-14D1-461C-AE99-B2D3603D554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07298" y="1171261"/>
            <a:ext cx="3394908" cy="54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5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2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pt-BR" dirty="0"/>
              <a:t>Futuro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 err="1"/>
              <a:t>FeedBack</a:t>
            </a:r>
            <a:r>
              <a:rPr lang="pt-BR" b="1" dirty="0"/>
              <a:t> Auditivo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Cálculos Matemáticos</a:t>
            </a:r>
          </a:p>
          <a:p>
            <a:r>
              <a:rPr lang="pt-BR" b="1" dirty="0"/>
              <a:t>Cronometro</a:t>
            </a:r>
          </a:p>
          <a:p>
            <a:r>
              <a:rPr lang="pt-BR" b="1" dirty="0"/>
              <a:t>Câmera</a:t>
            </a:r>
          </a:p>
          <a:p>
            <a:pPr marL="0" indent="0">
              <a:buNone/>
            </a:pPr>
            <a:endParaRPr lang="pt-BR" dirty="0"/>
          </a:p>
          <a:p>
            <a:pPr rtl="0"/>
            <a:endParaRPr lang="pt-BR" dirty="0"/>
          </a:p>
        </p:txBody>
      </p: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DB0B13C7-F608-73C6-A24E-9D5DA9EA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22</a:t>
            </a:fld>
            <a:endParaRPr lang="pt-BR" noProof="0"/>
          </a:p>
        </p:txBody>
      </p:sp>
      <p:pic>
        <p:nvPicPr>
          <p:cNvPr id="7" name="Espaço Reservado para Imagem 8">
            <a:extLst>
              <a:ext uri="{FF2B5EF4-FFF2-40B4-BE49-F238E27FC236}">
                <a16:creationId xmlns:a16="http://schemas.microsoft.com/office/drawing/2014/main" id="{4A38DCAD-AB14-4D94-9D7C-F2D234648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73" y="1690688"/>
            <a:ext cx="4941484" cy="263754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67101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98" y="-406168"/>
            <a:ext cx="4443984" cy="2139696"/>
          </a:xfrm>
        </p:spPr>
        <p:txBody>
          <a:bodyPr rtlCol="0"/>
          <a:lstStyle/>
          <a:p>
            <a:pPr rtl="0"/>
            <a:r>
              <a:rPr lang="pt-BR"/>
              <a:t>Obrigado!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Diego </a:t>
            </a:r>
            <a:r>
              <a:rPr lang="pt-BR" dirty="0" err="1"/>
              <a:t>Cassolli</a:t>
            </a:r>
            <a:r>
              <a:rPr lang="pt-BR" dirty="0"/>
              <a:t> dos Santos</a:t>
            </a:r>
          </a:p>
          <a:p>
            <a:pPr rtl="0"/>
            <a:endParaRPr lang="pt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4C8B0F30-95FD-437A-9D9B-F937C36E9C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Gabriel dos Santos Carvalho</a:t>
            </a:r>
          </a:p>
          <a:p>
            <a:pPr rtl="0"/>
            <a:endParaRPr lang="pt-BR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61A06CA-0B70-4C53-BE9B-665816B03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1638" y="4333364"/>
            <a:ext cx="4443984" cy="594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dirty="0"/>
              <a:t>Projeto</a:t>
            </a:r>
          </a:p>
          <a:p>
            <a:pPr rtl="0"/>
            <a:endParaRPr lang="pt-BR"/>
          </a:p>
        </p:txBody>
      </p:sp>
      <p:pic>
        <p:nvPicPr>
          <p:cNvPr id="8" name="Imagem 8" descr="Código QR&#10;&#10;Descrição gerada automaticamente">
            <a:extLst>
              <a:ext uri="{FF2B5EF4-FFF2-40B4-BE49-F238E27FC236}">
                <a16:creationId xmlns:a16="http://schemas.microsoft.com/office/drawing/2014/main" id="{F5288F51-7AF9-FCB1-45F1-A217FDD2D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97" y="4438534"/>
            <a:ext cx="2162175" cy="2181225"/>
          </a:xfrm>
          <a:prstGeom prst="rect">
            <a:avLst/>
          </a:prstGeom>
        </p:spPr>
      </p:pic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FA70B276-AC53-BAD1-EA2B-7DAB6DF1B3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6758FA5-A5BF-F908-35D0-E5F70AADC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595" y="627070"/>
            <a:ext cx="2966651" cy="5396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34" y="-458983"/>
            <a:ext cx="6108192" cy="1463040"/>
          </a:xfrm>
        </p:spPr>
        <p:txBody>
          <a:bodyPr rtlCol="0">
            <a:normAutofit/>
          </a:bodyPr>
          <a:lstStyle/>
          <a:p>
            <a:pPr algn="ctr"/>
            <a:r>
              <a:rPr lang="pt-BR" i="0" dirty="0"/>
              <a:t>Projeto 1</a:t>
            </a:r>
          </a:p>
        </p:txBody>
      </p:sp>
      <p:pic>
        <p:nvPicPr>
          <p:cNvPr id="9" name="Espaço Reservado para Imagem 8" descr="Uma imagem contendo pessoa, no interior, mesa, jovem&#10;&#10;Descrição gerada automaticamente">
            <a:extLst>
              <a:ext uri="{FF2B5EF4-FFF2-40B4-BE49-F238E27FC236}">
                <a16:creationId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26326" r="26326"/>
          <a:stretch/>
        </p:blipFill>
        <p:spPr>
          <a:xfrm>
            <a:off x="7071039" y="118538"/>
            <a:ext cx="4941484" cy="3877363"/>
          </a:xfrm>
        </p:spPr>
      </p:pic>
      <p:pic>
        <p:nvPicPr>
          <p:cNvPr id="1026" name="Picture 2" descr="https://lh4.googleusercontent.com/vVg-W0YTODUg2Ir2sxEL4RoifqX8fTEHaKYbkzqMocZBnbr2vBzaDs0BRdn-EZgkQkWBDdC_gejr7Oxp8s_6E7jVuFLfEyKA5w5Uuys9qspFZclmNM7rdhcns1VTkRjckNigFSVWjzG7">
            <a:extLst>
              <a:ext uri="{FF2B5EF4-FFF2-40B4-BE49-F238E27FC236}">
                <a16:creationId xmlns:a16="http://schemas.microsoft.com/office/drawing/2014/main" id="{E89DF753-D842-4F4E-865A-860EDDA7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4" y="1613081"/>
            <a:ext cx="4941484" cy="277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rojeto1">
            <a:hlinkClick r:id="" action="ppaction://media"/>
            <a:extLst>
              <a:ext uri="{FF2B5EF4-FFF2-40B4-BE49-F238E27FC236}">
                <a16:creationId xmlns:a16="http://schemas.microsoft.com/office/drawing/2014/main" id="{C4813507-8C3E-4FEA-937C-A1395B222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80268" y="3325290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6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949" y="5246724"/>
            <a:ext cx="6108192" cy="1463040"/>
          </a:xfrm>
        </p:spPr>
        <p:txBody>
          <a:bodyPr rtlCol="0">
            <a:normAutofit fontScale="90000"/>
          </a:bodyPr>
          <a:lstStyle/>
          <a:p>
            <a:pPr algn="ctr"/>
            <a:r>
              <a:rPr lang="pt-BR" i="0" dirty="0">
                <a:ea typeface="+mj-lt"/>
                <a:cs typeface="+mj-lt"/>
              </a:rPr>
              <a:t>"Auxiliar o processo de alfabetização de crianças em séries iniciais." 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54" y="1839803"/>
            <a:ext cx="6291072" cy="64922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dirty="0"/>
              <a:t>Jogo?</a:t>
            </a:r>
            <a:br>
              <a:rPr lang="pt-BR" dirty="0"/>
            </a:br>
            <a:r>
              <a:rPr lang="pt-BR" dirty="0"/>
              <a:t>Gerar valor para comunidade</a:t>
            </a:r>
          </a:p>
        </p:txBody>
      </p:sp>
      <p:pic>
        <p:nvPicPr>
          <p:cNvPr id="9" name="Espaço Reservado para Imagem 8" descr="Uma imagem contendo pessoa, mesa, homem, cortando&#10;&#10;Descrição gerada automaticamente">
            <a:extLst>
              <a:ext uri="{FF2B5EF4-FFF2-40B4-BE49-F238E27FC236}">
                <a16:creationId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002" b="2002"/>
          <a:stretch/>
        </p:blipFill>
        <p:spPr>
          <a:xfrm>
            <a:off x="7071039" y="118538"/>
            <a:ext cx="4941484" cy="3877363"/>
          </a:xfrm>
        </p:spPr>
      </p:pic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34" y="-458983"/>
            <a:ext cx="6108192" cy="1463040"/>
          </a:xfrm>
        </p:spPr>
        <p:txBody>
          <a:bodyPr rtlCol="0">
            <a:normAutofit/>
          </a:bodyPr>
          <a:lstStyle/>
          <a:p>
            <a:pPr algn="ctr"/>
            <a:r>
              <a:rPr lang="pt-BR" i="0" dirty="0"/>
              <a:t>Projeto 2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237BABF-398B-4F17-B288-42D7047C2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825" y="2471705"/>
            <a:ext cx="6625608" cy="1820102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algn="l"/>
            <a:r>
              <a:rPr lang="pt-BR" sz="6200" dirty="0"/>
              <a:t>Desenvolvimento de um robô controlado via conexão </a:t>
            </a:r>
            <a:r>
              <a:rPr lang="pt-BR" sz="6200" dirty="0" err="1"/>
              <a:t>bluetooth</a:t>
            </a:r>
            <a:r>
              <a:rPr lang="pt-BR" sz="6200" dirty="0"/>
              <a:t> e leitor de RFID!</a:t>
            </a:r>
            <a:br>
              <a:rPr lang="pt-BR" dirty="0"/>
            </a:br>
            <a:endParaRPr lang="pt-BR" dirty="0"/>
          </a:p>
        </p:txBody>
      </p:sp>
      <p:pic>
        <p:nvPicPr>
          <p:cNvPr id="9" name="Espaço Reservado para Imagem 8" descr="Uma imagem contendo pessoa, no interior, mesa, jovem&#10;&#10;Descrição gerada automaticamente">
            <a:extLst>
              <a:ext uri="{FF2B5EF4-FFF2-40B4-BE49-F238E27FC236}">
                <a16:creationId xmlns:a16="http://schemas.microsoft.com/office/drawing/2014/main" id="{62E8AA20-DC84-4901-B726-97173C509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326" r="26326"/>
          <a:stretch/>
        </p:blipFill>
        <p:spPr>
          <a:xfrm>
            <a:off x="7071039" y="118538"/>
            <a:ext cx="4941484" cy="3877363"/>
          </a:xfrm>
        </p:spPr>
      </p:pic>
    </p:spTree>
    <p:extLst>
      <p:ext uri="{BB962C8B-B14F-4D97-AF65-F5344CB8AC3E}">
        <p14:creationId xmlns:p14="http://schemas.microsoft.com/office/powerpoint/2010/main" val="172212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9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699CEBB9-3E68-EA1E-B54C-46DB1E8A1F5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/>
          <a:srcRect l="10330" r="10330"/>
          <a:stretch/>
        </p:blipFill>
        <p:spPr>
          <a:xfrm>
            <a:off x="1058863" y="2011363"/>
            <a:ext cx="3563938" cy="2184400"/>
          </a:xfr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E5090BA5-052A-BED9-F68E-9EF81A84C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063" y="2011363"/>
            <a:ext cx="2214563" cy="2184400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0AE2EC8B-F7C9-86EC-E849-BC50FD3E4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863" y="4264025"/>
            <a:ext cx="1906588" cy="1906588"/>
          </a:xfrm>
          <a:prstGeom prst="rect">
            <a:avLst/>
          </a:prstGeom>
        </p:spPr>
      </p:pic>
      <p:pic>
        <p:nvPicPr>
          <p:cNvPr id="15" name="Imagem 15">
            <a:extLst>
              <a:ext uri="{FF2B5EF4-FFF2-40B4-BE49-F238E27FC236}">
                <a16:creationId xmlns:a16="http://schemas.microsoft.com/office/drawing/2014/main" id="{EB8550E0-0D6B-A8A4-9BBF-DE1F51DC2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125" y="4264025"/>
            <a:ext cx="1914525" cy="1906588"/>
          </a:xfrm>
          <a:prstGeom prst="rect">
            <a:avLst/>
          </a:prstGeom>
        </p:spPr>
      </p:pic>
      <p:pic>
        <p:nvPicPr>
          <p:cNvPr id="16" name="Imagem 16">
            <a:extLst>
              <a:ext uri="{FF2B5EF4-FFF2-40B4-BE49-F238E27FC236}">
                <a16:creationId xmlns:a16="http://schemas.microsoft.com/office/drawing/2014/main" id="{FF7EB8C3-9CB0-8E18-D24E-0F848EEBE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913" y="4264025"/>
            <a:ext cx="1890713" cy="1906588"/>
          </a:xfrm>
          <a:prstGeom prst="rect">
            <a:avLst/>
          </a:prstGeom>
        </p:spPr>
      </p:pic>
      <p:pic>
        <p:nvPicPr>
          <p:cNvPr id="17" name="Imagem 17">
            <a:extLst>
              <a:ext uri="{FF2B5EF4-FFF2-40B4-BE49-F238E27FC236}">
                <a16:creationId xmlns:a16="http://schemas.microsoft.com/office/drawing/2014/main" id="{F20F184D-FCCF-AC13-34B3-6FAADDBF7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3888" y="2011363"/>
            <a:ext cx="4159250" cy="415925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 anchor="ctr">
            <a:normAutofit/>
          </a:bodyPr>
          <a:lstStyle/>
          <a:p>
            <a:r>
              <a:rPr lang="pt-BR" i="0" dirty="0"/>
              <a:t>Hardware</a:t>
            </a:r>
            <a:endParaRPr lang="pt-BR" i="0"/>
          </a:p>
        </p:txBody>
      </p:sp>
    </p:spTree>
    <p:extLst>
      <p:ext uri="{BB962C8B-B14F-4D97-AF65-F5344CB8AC3E}">
        <p14:creationId xmlns:p14="http://schemas.microsoft.com/office/powerpoint/2010/main" val="1266227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34" y="-458983"/>
            <a:ext cx="6108192" cy="1463040"/>
          </a:xfrm>
        </p:spPr>
        <p:txBody>
          <a:bodyPr rtlCol="0">
            <a:normAutofit/>
          </a:bodyPr>
          <a:lstStyle/>
          <a:p>
            <a:pPr algn="ctr"/>
            <a:r>
              <a:rPr lang="pt-BR" i="0" dirty="0"/>
              <a:t>Software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457FB7A-34DE-41A6-7972-4B646617B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00" y="1335864"/>
            <a:ext cx="1905000" cy="1657350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724A1A97-357C-BEDD-276C-DB7CDCCE5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585" y="1287140"/>
            <a:ext cx="2143125" cy="2143125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8931EB29-85B5-4507-A171-9F046ADED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964" y="1045427"/>
            <a:ext cx="1905000" cy="1905000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EA6E320-A3D7-C8FC-72EE-4071CA5B5EFF}"/>
              </a:ext>
            </a:extLst>
          </p:cNvPr>
          <p:cNvGrpSpPr/>
          <p:nvPr/>
        </p:nvGrpSpPr>
        <p:grpSpPr>
          <a:xfrm>
            <a:off x="3326537" y="4151567"/>
            <a:ext cx="5440314" cy="2470854"/>
            <a:chOff x="1112255" y="1892462"/>
            <a:chExt cx="8626757" cy="4177496"/>
          </a:xfrm>
        </p:grpSpPr>
        <p:pic>
          <p:nvPicPr>
            <p:cNvPr id="12" name="Imagem 11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0FBDDE20-FBE8-A0C7-A5C6-22AC9B8B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2255" y="1892462"/>
              <a:ext cx="2366783" cy="4114800"/>
            </a:xfrm>
            <a:prstGeom prst="rect">
              <a:avLst/>
            </a:prstGeom>
          </p:spPr>
        </p:pic>
        <p:pic>
          <p:nvPicPr>
            <p:cNvPr id="18" name="Imagem 17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99427B36-78CF-1F5D-F3CE-8D2E821EB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2241" y="1892462"/>
              <a:ext cx="2366783" cy="4114800"/>
            </a:xfrm>
            <a:prstGeom prst="rect">
              <a:avLst/>
            </a:prstGeom>
          </p:spPr>
        </p:pic>
        <p:pic>
          <p:nvPicPr>
            <p:cNvPr id="19" name="Imagem 18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44CF52A6-AFCA-FC68-BFEC-A82FFCA6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72229" y="1955158"/>
              <a:ext cx="2366783" cy="411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04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34" y="-458983"/>
            <a:ext cx="6108192" cy="1463040"/>
          </a:xfrm>
        </p:spPr>
        <p:txBody>
          <a:bodyPr rtlCol="0">
            <a:normAutofit/>
          </a:bodyPr>
          <a:lstStyle/>
          <a:p>
            <a:pPr algn="ctr"/>
            <a:r>
              <a:rPr lang="pt-BR" i="0" dirty="0"/>
              <a:t>Software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0787F4-2459-4B86-BCFF-733F8993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48" y="1004057"/>
            <a:ext cx="8509426" cy="53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9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78FAAB-8DFA-4475-B8B6-51A3ED19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34" y="-458983"/>
            <a:ext cx="6108192" cy="1463040"/>
          </a:xfrm>
        </p:spPr>
        <p:txBody>
          <a:bodyPr rtlCol="0">
            <a:normAutofit/>
          </a:bodyPr>
          <a:lstStyle/>
          <a:p>
            <a:pPr algn="ctr"/>
            <a:r>
              <a:rPr lang="pt-BR" i="0" dirty="0"/>
              <a:t>Software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6A710B-6F1E-4D08-8F6E-567DAE93F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894" y="0"/>
            <a:ext cx="3819378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503D57-A992-41D9-B6A1-0DEE4BEE8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28" y="1229814"/>
            <a:ext cx="54673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930"/>
      </p:ext>
    </p:extLst>
  </p:cSld>
  <p:clrMapOvr>
    <a:masterClrMapping/>
  </p:clrMapOvr>
</p:sld>
</file>

<file path=ppt/theme/theme1.xml><?xml version="1.0" encoding="utf-8"?>
<a:theme xmlns:a="http://schemas.openxmlformats.org/drawingml/2006/main" name="Pincel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E5DDD7-51B5-4930-B64B-01C58CE538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D62371-ADEA-418E-8E24-008BFB8468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6563CEF-D140-44C5-9563-E20FF9496D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TM89080264</Template>
  <TotalTime>61</TotalTime>
  <Words>217</Words>
  <Application>Microsoft Office PowerPoint</Application>
  <PresentationFormat>Widescreen</PresentationFormat>
  <Paragraphs>112</Paragraphs>
  <Slides>23</Slides>
  <Notes>23</Notes>
  <HiddenSlides>0</HiddenSlides>
  <MMClips>3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Elephant</vt:lpstr>
      <vt:lpstr>Pincel</vt:lpstr>
      <vt:lpstr>Bacharelado em Sistemas de Informação  Internet das Coisas – 2022/I Prof. Filipo Mór </vt:lpstr>
      <vt:lpstr>Agenda</vt:lpstr>
      <vt:lpstr>Projeto 1</vt:lpstr>
      <vt:lpstr>"Auxiliar o processo de alfabetização de crianças em séries iniciais." </vt:lpstr>
      <vt:lpstr>Projeto 2</vt:lpstr>
      <vt:lpstr>Hardware</vt:lpstr>
      <vt:lpstr>Software</vt:lpstr>
      <vt:lpstr>Software</vt:lpstr>
      <vt:lpstr>Software</vt:lpstr>
      <vt:lpstr>Aprendizado</vt:lpstr>
      <vt:lpstr>Aprendizado</vt:lpstr>
      <vt:lpstr>Aprendizado</vt:lpstr>
      <vt:lpstr>Aprendizado</vt:lpstr>
      <vt:lpstr>Aprendizado</vt:lpstr>
      <vt:lpstr>Diagrama</vt:lpstr>
      <vt:lpstr>Demonstração</vt:lpstr>
      <vt:lpstr>Demonstração</vt:lpstr>
      <vt:lpstr>Demonstração</vt:lpstr>
      <vt:lpstr>Demonstração</vt:lpstr>
      <vt:lpstr>Demonstração</vt:lpstr>
      <vt:lpstr>Demonstração</vt:lpstr>
      <vt:lpstr>Futuro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Pincel</dc:title>
  <dc:creator/>
  <cp:lastModifiedBy>Diego Cassolli dos Santos</cp:lastModifiedBy>
  <cp:revision>344</cp:revision>
  <dcterms:created xsi:type="dcterms:W3CDTF">2022-07-09T03:01:43Z</dcterms:created>
  <dcterms:modified xsi:type="dcterms:W3CDTF">2022-07-09T12:49:18Z</dcterms:modified>
</cp:coreProperties>
</file>